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FF"/>
    <a:srgbClr val="FEF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31" d="100"/>
          <a:sy n="31" d="100"/>
        </p:scale>
        <p:origin x="5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6F0924-7C53-4693-A02E-92719F8D2482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02295BE3-1F34-4907-8454-1B4D2E314BA2}">
      <dgm:prSet phldrT="[テキスト]" custT="1"/>
      <dgm:spPr>
        <a:solidFill>
          <a:srgbClr val="FF99FF"/>
        </a:solidFill>
      </dgm:spPr>
      <dgm:t>
        <a:bodyPr/>
        <a:lstStyle/>
        <a:p>
          <a:r>
            <a:rPr kumimoji="1" lang="ja-JP" altLang="en-US" sz="3600" dirty="0"/>
            <a:t>べたべたくっつく入れ歯安定剤で食べ物の味が悪くなる</a:t>
          </a:r>
        </a:p>
      </dgm:t>
    </dgm:pt>
    <dgm:pt modelId="{819BF9E2-1225-4F61-9417-921FEB5F09CE}" type="parTrans" cxnId="{643949B9-CEBD-4A35-8DE0-6F5672C860FC}">
      <dgm:prSet/>
      <dgm:spPr/>
      <dgm:t>
        <a:bodyPr/>
        <a:lstStyle/>
        <a:p>
          <a:endParaRPr kumimoji="1" lang="ja-JP" altLang="en-US"/>
        </a:p>
      </dgm:t>
    </dgm:pt>
    <dgm:pt modelId="{C46A79E7-2FC2-4F71-85C0-D064A1C1B8A5}" type="sibTrans" cxnId="{643949B9-CEBD-4A35-8DE0-6F5672C860FC}">
      <dgm:prSet/>
      <dgm:spPr/>
      <dgm:t>
        <a:bodyPr/>
        <a:lstStyle/>
        <a:p>
          <a:endParaRPr kumimoji="1" lang="ja-JP" altLang="en-US"/>
        </a:p>
      </dgm:t>
    </dgm:pt>
    <dgm:pt modelId="{807DE930-5B69-41E1-96EE-8FF238E61C51}">
      <dgm:prSet phldrT="[テキスト]" custT="1"/>
      <dgm:spPr>
        <a:solidFill>
          <a:srgbClr val="00B0F0">
            <a:alpha val="50000"/>
          </a:srgbClr>
        </a:solidFill>
      </dgm:spPr>
      <dgm:t>
        <a:bodyPr/>
        <a:lstStyle/>
        <a:p>
          <a:r>
            <a:rPr kumimoji="1" lang="ja-JP" altLang="en-US" sz="4000" dirty="0"/>
            <a:t>入れ歯が当たって痛いので、調整のために頻繁に歯医者に行っている</a:t>
          </a:r>
        </a:p>
      </dgm:t>
    </dgm:pt>
    <dgm:pt modelId="{9A21C903-AF7B-47E8-B5D3-07A715132A7F}" type="parTrans" cxnId="{5DFBB9E3-B2B6-41AF-9D8B-9E10A2E9FE2E}">
      <dgm:prSet/>
      <dgm:spPr/>
      <dgm:t>
        <a:bodyPr/>
        <a:lstStyle/>
        <a:p>
          <a:endParaRPr kumimoji="1" lang="ja-JP" altLang="en-US"/>
        </a:p>
      </dgm:t>
    </dgm:pt>
    <dgm:pt modelId="{987A28F9-1F67-4B96-8FBB-C18E6819C514}" type="sibTrans" cxnId="{5DFBB9E3-B2B6-41AF-9D8B-9E10A2E9FE2E}">
      <dgm:prSet/>
      <dgm:spPr/>
      <dgm:t>
        <a:bodyPr/>
        <a:lstStyle/>
        <a:p>
          <a:endParaRPr kumimoji="1" lang="ja-JP" altLang="en-US"/>
        </a:p>
      </dgm:t>
    </dgm:pt>
    <dgm:pt modelId="{081AB030-4FEF-4DFE-BFE3-56429F7AC7DD}">
      <dgm:prSet phldrT="[テキスト]" custT="1"/>
      <dgm:spPr>
        <a:solidFill>
          <a:schemeClr val="accent2">
            <a:lumMod val="60000"/>
            <a:lumOff val="40000"/>
            <a:alpha val="50000"/>
          </a:schemeClr>
        </a:solidFill>
      </dgm:spPr>
      <dgm:t>
        <a:bodyPr/>
        <a:lstStyle/>
        <a:p>
          <a:r>
            <a:rPr kumimoji="1" lang="ja-JP" altLang="en-US" sz="3600" dirty="0"/>
            <a:t>話しているとき、入れ歯が外れてくるのが気になる</a:t>
          </a:r>
        </a:p>
      </dgm:t>
    </dgm:pt>
    <dgm:pt modelId="{73F92D59-6D26-441D-A008-0FE77AC7F179}" type="parTrans" cxnId="{28609099-A092-4ED6-84A3-555800CC23A0}">
      <dgm:prSet/>
      <dgm:spPr/>
      <dgm:t>
        <a:bodyPr/>
        <a:lstStyle/>
        <a:p>
          <a:endParaRPr kumimoji="1" lang="ja-JP" altLang="en-US"/>
        </a:p>
      </dgm:t>
    </dgm:pt>
    <dgm:pt modelId="{8822A4D2-017D-4000-A03A-DA636646D645}" type="sibTrans" cxnId="{28609099-A092-4ED6-84A3-555800CC23A0}">
      <dgm:prSet/>
      <dgm:spPr/>
      <dgm:t>
        <a:bodyPr/>
        <a:lstStyle/>
        <a:p>
          <a:endParaRPr kumimoji="1" lang="ja-JP" altLang="en-US"/>
        </a:p>
      </dgm:t>
    </dgm:pt>
    <dgm:pt modelId="{C7CA7412-65F5-4A03-8712-3FFE27048640}">
      <dgm:prSet phldrT="[テキスト]" custT="1"/>
      <dgm:spPr>
        <a:solidFill>
          <a:srgbClr val="00B050">
            <a:alpha val="50000"/>
          </a:srgbClr>
        </a:solidFill>
      </dgm:spPr>
      <dgm:t>
        <a:bodyPr/>
        <a:lstStyle/>
        <a:p>
          <a:pPr algn="ctr"/>
          <a:r>
            <a:rPr kumimoji="1" lang="ja-JP" altLang="en-US" sz="4000" dirty="0"/>
            <a:t>入れ歯がずれやすく食べにくい</a:t>
          </a:r>
        </a:p>
      </dgm:t>
    </dgm:pt>
    <dgm:pt modelId="{5083AE86-6C63-4D4C-AC20-CC4E931A0801}" type="parTrans" cxnId="{810BD707-F5F7-44FA-8301-A93570DDB2B5}">
      <dgm:prSet/>
      <dgm:spPr/>
      <dgm:t>
        <a:bodyPr/>
        <a:lstStyle/>
        <a:p>
          <a:endParaRPr kumimoji="1" lang="ja-JP" altLang="en-US"/>
        </a:p>
      </dgm:t>
    </dgm:pt>
    <dgm:pt modelId="{F0E83F29-D37A-4048-B1C1-9784D0E6DA91}" type="sibTrans" cxnId="{810BD707-F5F7-44FA-8301-A93570DDB2B5}">
      <dgm:prSet/>
      <dgm:spPr/>
      <dgm:t>
        <a:bodyPr/>
        <a:lstStyle/>
        <a:p>
          <a:endParaRPr kumimoji="1" lang="ja-JP" altLang="en-US"/>
        </a:p>
      </dgm:t>
    </dgm:pt>
    <dgm:pt modelId="{F3632EF8-B1BF-4661-BCEB-9EDCD66E008E}" type="pres">
      <dgm:prSet presAssocID="{DB6F0924-7C53-4693-A02E-92719F8D2482}" presName="compositeShape" presStyleCnt="0">
        <dgm:presLayoutVars>
          <dgm:chMax val="7"/>
          <dgm:dir/>
          <dgm:resizeHandles val="exact"/>
        </dgm:presLayoutVars>
      </dgm:prSet>
      <dgm:spPr/>
    </dgm:pt>
    <dgm:pt modelId="{31B41D8C-D887-437F-82E8-BA81BEE5565A}" type="pres">
      <dgm:prSet presAssocID="{02295BE3-1F34-4907-8454-1B4D2E314BA2}" presName="circ1" presStyleLbl="vennNode1" presStyleIdx="0" presStyleCnt="4"/>
      <dgm:spPr/>
    </dgm:pt>
    <dgm:pt modelId="{198F5516-37D9-4996-9A78-D901ADAA8215}" type="pres">
      <dgm:prSet presAssocID="{02295BE3-1F34-4907-8454-1B4D2E314BA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AFEE027-D7B2-40F2-8029-C5D283616C40}" type="pres">
      <dgm:prSet presAssocID="{C7CA7412-65F5-4A03-8712-3FFE27048640}" presName="circ2" presStyleLbl="vennNode1" presStyleIdx="1" presStyleCnt="4" custLinFactNeighborX="19833" custLinFactNeighborY="-594"/>
      <dgm:spPr/>
    </dgm:pt>
    <dgm:pt modelId="{71127F5E-68B6-4FB3-8FDE-717AC643BA44}" type="pres">
      <dgm:prSet presAssocID="{C7CA7412-65F5-4A03-8712-3FFE2704864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09FCE3F-42C4-4371-BA7D-8E117BA824A6}" type="pres">
      <dgm:prSet presAssocID="{807DE930-5B69-41E1-96EE-8FF238E61C51}" presName="circ3" presStyleLbl="vennNode1" presStyleIdx="2" presStyleCnt="4"/>
      <dgm:spPr/>
    </dgm:pt>
    <dgm:pt modelId="{7693A027-C7F1-419C-BDB7-176BF2A27413}" type="pres">
      <dgm:prSet presAssocID="{807DE930-5B69-41E1-96EE-8FF238E61C5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F1A40789-18B1-4A29-A0E9-9A55547F08B1}" type="pres">
      <dgm:prSet presAssocID="{081AB030-4FEF-4DFE-BFE3-56429F7AC7DD}" presName="circ4" presStyleLbl="vennNode1" presStyleIdx="3" presStyleCnt="4" custLinFactNeighborX="-33301" custLinFactNeighborY="-7079"/>
      <dgm:spPr/>
    </dgm:pt>
    <dgm:pt modelId="{4DFE4E87-7EB8-4315-8429-3909B6970325}" type="pres">
      <dgm:prSet presAssocID="{081AB030-4FEF-4DFE-BFE3-56429F7AC7DD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810BD707-F5F7-44FA-8301-A93570DDB2B5}" srcId="{DB6F0924-7C53-4693-A02E-92719F8D2482}" destId="{C7CA7412-65F5-4A03-8712-3FFE27048640}" srcOrd="1" destOrd="0" parTransId="{5083AE86-6C63-4D4C-AC20-CC4E931A0801}" sibTransId="{F0E83F29-D37A-4048-B1C1-9784D0E6DA91}"/>
    <dgm:cxn modelId="{08E68D21-7753-4F14-A7F3-66A95E013B0E}" type="presOf" srcId="{02295BE3-1F34-4907-8454-1B4D2E314BA2}" destId="{31B41D8C-D887-437F-82E8-BA81BEE5565A}" srcOrd="0" destOrd="0" presId="urn:microsoft.com/office/officeart/2005/8/layout/venn1"/>
    <dgm:cxn modelId="{E4A39D6C-A629-4D8D-829F-C6896CDC30EA}" type="presOf" srcId="{C7CA7412-65F5-4A03-8712-3FFE27048640}" destId="{7AFEE027-D7B2-40F2-8029-C5D283616C40}" srcOrd="0" destOrd="0" presId="urn:microsoft.com/office/officeart/2005/8/layout/venn1"/>
    <dgm:cxn modelId="{83129C6F-643F-4317-A376-F642ADFC955E}" type="presOf" srcId="{02295BE3-1F34-4907-8454-1B4D2E314BA2}" destId="{198F5516-37D9-4996-9A78-D901ADAA8215}" srcOrd="1" destOrd="0" presId="urn:microsoft.com/office/officeart/2005/8/layout/venn1"/>
    <dgm:cxn modelId="{27D1B650-E23A-46FA-8226-2C1A7222AA65}" type="presOf" srcId="{C7CA7412-65F5-4A03-8712-3FFE27048640}" destId="{71127F5E-68B6-4FB3-8FDE-717AC643BA44}" srcOrd="1" destOrd="0" presId="urn:microsoft.com/office/officeart/2005/8/layout/venn1"/>
    <dgm:cxn modelId="{09F2B380-499E-4359-A04B-2DC3F95D3187}" type="presOf" srcId="{807DE930-5B69-41E1-96EE-8FF238E61C51}" destId="{7693A027-C7F1-419C-BDB7-176BF2A27413}" srcOrd="1" destOrd="0" presId="urn:microsoft.com/office/officeart/2005/8/layout/venn1"/>
    <dgm:cxn modelId="{28609099-A092-4ED6-84A3-555800CC23A0}" srcId="{DB6F0924-7C53-4693-A02E-92719F8D2482}" destId="{081AB030-4FEF-4DFE-BFE3-56429F7AC7DD}" srcOrd="3" destOrd="0" parTransId="{73F92D59-6D26-441D-A008-0FE77AC7F179}" sibTransId="{8822A4D2-017D-4000-A03A-DA636646D645}"/>
    <dgm:cxn modelId="{42722EB7-71F2-4035-A65F-0E162E493A2F}" type="presOf" srcId="{081AB030-4FEF-4DFE-BFE3-56429F7AC7DD}" destId="{F1A40789-18B1-4A29-A0E9-9A55547F08B1}" srcOrd="0" destOrd="0" presId="urn:microsoft.com/office/officeart/2005/8/layout/venn1"/>
    <dgm:cxn modelId="{643949B9-CEBD-4A35-8DE0-6F5672C860FC}" srcId="{DB6F0924-7C53-4693-A02E-92719F8D2482}" destId="{02295BE3-1F34-4907-8454-1B4D2E314BA2}" srcOrd="0" destOrd="0" parTransId="{819BF9E2-1225-4F61-9417-921FEB5F09CE}" sibTransId="{C46A79E7-2FC2-4F71-85C0-D064A1C1B8A5}"/>
    <dgm:cxn modelId="{170175C3-7955-4302-9B02-368ADB17E29A}" type="presOf" srcId="{081AB030-4FEF-4DFE-BFE3-56429F7AC7DD}" destId="{4DFE4E87-7EB8-4315-8429-3909B6970325}" srcOrd="1" destOrd="0" presId="urn:microsoft.com/office/officeart/2005/8/layout/venn1"/>
    <dgm:cxn modelId="{6AF629DD-8C28-4333-A5E7-AD69692382E8}" type="presOf" srcId="{DB6F0924-7C53-4693-A02E-92719F8D2482}" destId="{F3632EF8-B1BF-4661-BCEB-9EDCD66E008E}" srcOrd="0" destOrd="0" presId="urn:microsoft.com/office/officeart/2005/8/layout/venn1"/>
    <dgm:cxn modelId="{5DFBB9E3-B2B6-41AF-9D8B-9E10A2E9FE2E}" srcId="{DB6F0924-7C53-4693-A02E-92719F8D2482}" destId="{807DE930-5B69-41E1-96EE-8FF238E61C51}" srcOrd="2" destOrd="0" parTransId="{9A21C903-AF7B-47E8-B5D3-07A715132A7F}" sibTransId="{987A28F9-1F67-4B96-8FBB-C18E6819C514}"/>
    <dgm:cxn modelId="{819C09F3-C911-44C9-8592-8E425726463E}" type="presOf" srcId="{807DE930-5B69-41E1-96EE-8FF238E61C51}" destId="{109FCE3F-42C4-4371-BA7D-8E117BA824A6}" srcOrd="0" destOrd="0" presId="urn:microsoft.com/office/officeart/2005/8/layout/venn1"/>
    <dgm:cxn modelId="{2654C694-4AEA-490E-AF59-1A21606ED028}" type="presParOf" srcId="{F3632EF8-B1BF-4661-BCEB-9EDCD66E008E}" destId="{31B41D8C-D887-437F-82E8-BA81BEE5565A}" srcOrd="0" destOrd="0" presId="urn:microsoft.com/office/officeart/2005/8/layout/venn1"/>
    <dgm:cxn modelId="{BAE6B542-8351-4D60-87F3-A58AC07FA6A9}" type="presParOf" srcId="{F3632EF8-B1BF-4661-BCEB-9EDCD66E008E}" destId="{198F5516-37D9-4996-9A78-D901ADAA8215}" srcOrd="1" destOrd="0" presId="urn:microsoft.com/office/officeart/2005/8/layout/venn1"/>
    <dgm:cxn modelId="{E5943E54-F4F8-4752-8ADA-0099E5952F18}" type="presParOf" srcId="{F3632EF8-B1BF-4661-BCEB-9EDCD66E008E}" destId="{7AFEE027-D7B2-40F2-8029-C5D283616C40}" srcOrd="2" destOrd="0" presId="urn:microsoft.com/office/officeart/2005/8/layout/venn1"/>
    <dgm:cxn modelId="{6D79FA78-870B-4FE2-9F71-20D65D2D99DC}" type="presParOf" srcId="{F3632EF8-B1BF-4661-BCEB-9EDCD66E008E}" destId="{71127F5E-68B6-4FB3-8FDE-717AC643BA44}" srcOrd="3" destOrd="0" presId="urn:microsoft.com/office/officeart/2005/8/layout/venn1"/>
    <dgm:cxn modelId="{FA7EC62D-E477-4143-909B-A6020CFF0322}" type="presParOf" srcId="{F3632EF8-B1BF-4661-BCEB-9EDCD66E008E}" destId="{109FCE3F-42C4-4371-BA7D-8E117BA824A6}" srcOrd="4" destOrd="0" presId="urn:microsoft.com/office/officeart/2005/8/layout/venn1"/>
    <dgm:cxn modelId="{1354C8D5-B7EE-4182-ABBD-8F1486524EAA}" type="presParOf" srcId="{F3632EF8-B1BF-4661-BCEB-9EDCD66E008E}" destId="{7693A027-C7F1-419C-BDB7-176BF2A27413}" srcOrd="5" destOrd="0" presId="urn:microsoft.com/office/officeart/2005/8/layout/venn1"/>
    <dgm:cxn modelId="{203188F9-425E-4A3B-A489-DA7D759BECE8}" type="presParOf" srcId="{F3632EF8-B1BF-4661-BCEB-9EDCD66E008E}" destId="{F1A40789-18B1-4A29-A0E9-9A55547F08B1}" srcOrd="6" destOrd="0" presId="urn:microsoft.com/office/officeart/2005/8/layout/venn1"/>
    <dgm:cxn modelId="{40F5B043-3CD7-4AC1-BF42-C8C125083532}" type="presParOf" srcId="{F3632EF8-B1BF-4661-BCEB-9EDCD66E008E}" destId="{4DFE4E87-7EB8-4315-8429-3909B6970325}" srcOrd="7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B41D8C-D887-437F-82E8-BA81BEE5565A}">
      <dsp:nvSpPr>
        <dsp:cNvPr id="0" name=""/>
        <dsp:cNvSpPr/>
      </dsp:nvSpPr>
      <dsp:spPr>
        <a:xfrm>
          <a:off x="3207979" y="106833"/>
          <a:ext cx="5555324" cy="5555324"/>
        </a:xfrm>
        <a:prstGeom prst="ellipse">
          <a:avLst/>
        </a:prstGeom>
        <a:solidFill>
          <a:srgbClr val="FF99F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600" kern="1200" dirty="0"/>
            <a:t>べたべたくっつく入れ歯安定剤で食べ物の味が悪くなる</a:t>
          </a:r>
        </a:p>
      </dsp:txBody>
      <dsp:txXfrm>
        <a:off x="3848978" y="854665"/>
        <a:ext cx="4273326" cy="1762747"/>
      </dsp:txXfrm>
    </dsp:sp>
    <dsp:sp modelId="{7AFEE027-D7B2-40F2-8029-C5D283616C40}">
      <dsp:nvSpPr>
        <dsp:cNvPr id="0" name=""/>
        <dsp:cNvSpPr/>
      </dsp:nvSpPr>
      <dsp:spPr>
        <a:xfrm>
          <a:off x="6415958" y="2530997"/>
          <a:ext cx="5555324" cy="5555324"/>
        </a:xfrm>
        <a:prstGeom prst="ellipse">
          <a:avLst/>
        </a:prstGeom>
        <a:solidFill>
          <a:srgbClr val="00B05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4000" kern="1200" dirty="0"/>
            <a:t>入れ歯がずれやすく食べにくい</a:t>
          </a:r>
        </a:p>
      </dsp:txBody>
      <dsp:txXfrm>
        <a:off x="9407287" y="3171996"/>
        <a:ext cx="2136663" cy="4273326"/>
      </dsp:txXfrm>
    </dsp:sp>
    <dsp:sp modelId="{109FCE3F-42C4-4371-BA7D-8E117BA824A6}">
      <dsp:nvSpPr>
        <dsp:cNvPr id="0" name=""/>
        <dsp:cNvSpPr/>
      </dsp:nvSpPr>
      <dsp:spPr>
        <a:xfrm>
          <a:off x="3207979" y="5021158"/>
          <a:ext cx="5555324" cy="5555324"/>
        </a:xfrm>
        <a:prstGeom prst="ellipse">
          <a:avLst/>
        </a:prstGeom>
        <a:solidFill>
          <a:srgbClr val="00B0F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4000" kern="1200" dirty="0"/>
            <a:t>入れ歯が当たって痛いので、調整のために頻繁に歯医者に行っている</a:t>
          </a:r>
        </a:p>
      </dsp:txBody>
      <dsp:txXfrm>
        <a:off x="3848978" y="8065903"/>
        <a:ext cx="4273326" cy="1762747"/>
      </dsp:txXfrm>
    </dsp:sp>
    <dsp:sp modelId="{F1A40789-18B1-4A29-A0E9-9A55547F08B1}">
      <dsp:nvSpPr>
        <dsp:cNvPr id="0" name=""/>
        <dsp:cNvSpPr/>
      </dsp:nvSpPr>
      <dsp:spPr>
        <a:xfrm>
          <a:off x="0" y="2170734"/>
          <a:ext cx="5555324" cy="5555324"/>
        </a:xfrm>
        <a:prstGeom prst="ellipse">
          <a:avLst/>
        </a:prstGeom>
        <a:solidFill>
          <a:schemeClr val="accent2">
            <a:lumMod val="60000"/>
            <a:lumOff val="4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3600" kern="1200" dirty="0"/>
            <a:t>話しているとき、入れ歯が外れてくるのが気になる</a:t>
          </a:r>
        </a:p>
      </dsp:txBody>
      <dsp:txXfrm>
        <a:off x="427332" y="2811733"/>
        <a:ext cx="2136663" cy="42733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2F69-1F1B-4F6A-A2A9-F76599054366}" type="datetimeFigureOut">
              <a:rPr kumimoji="1" lang="ja-JP" altLang="en-US" smtClean="0"/>
              <a:t>2017/11/22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E9BF7-5F52-426C-BAA1-F08AE4915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932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2F69-1F1B-4F6A-A2A9-F76599054366}" type="datetimeFigureOut">
              <a:rPr kumimoji="1" lang="ja-JP" altLang="en-US" smtClean="0"/>
              <a:t>2017/11/22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E9BF7-5F52-426C-BAA1-F08AE4915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5042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2F69-1F1B-4F6A-A2A9-F76599054366}" type="datetimeFigureOut">
              <a:rPr kumimoji="1" lang="ja-JP" altLang="en-US" smtClean="0"/>
              <a:t>2017/11/22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E9BF7-5F52-426C-BAA1-F08AE4915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92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2F69-1F1B-4F6A-A2A9-F76599054366}" type="datetimeFigureOut">
              <a:rPr kumimoji="1" lang="ja-JP" altLang="en-US" smtClean="0"/>
              <a:t>2017/11/22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E9BF7-5F52-426C-BAA1-F08AE4915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024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2F69-1F1B-4F6A-A2A9-F76599054366}" type="datetimeFigureOut">
              <a:rPr kumimoji="1" lang="ja-JP" altLang="en-US" smtClean="0"/>
              <a:t>2017/11/22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E9BF7-5F52-426C-BAA1-F08AE4915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6842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2F69-1F1B-4F6A-A2A9-F76599054366}" type="datetimeFigureOut">
              <a:rPr kumimoji="1" lang="ja-JP" altLang="en-US" smtClean="0"/>
              <a:t>2017/11/22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E9BF7-5F52-426C-BAA1-F08AE4915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932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2F69-1F1B-4F6A-A2A9-F76599054366}" type="datetimeFigureOut">
              <a:rPr kumimoji="1" lang="ja-JP" altLang="en-US" smtClean="0"/>
              <a:t>2017/11/22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E9BF7-5F52-426C-BAA1-F08AE4915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423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2F69-1F1B-4F6A-A2A9-F76599054366}" type="datetimeFigureOut">
              <a:rPr kumimoji="1" lang="ja-JP" altLang="en-US" smtClean="0"/>
              <a:t>2017/11/22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E9BF7-5F52-426C-BAA1-F08AE4915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3234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2F69-1F1B-4F6A-A2A9-F76599054366}" type="datetimeFigureOut">
              <a:rPr kumimoji="1" lang="ja-JP" altLang="en-US" smtClean="0"/>
              <a:t>2017/11/22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E9BF7-5F52-426C-BAA1-F08AE4915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654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2F69-1F1B-4F6A-A2A9-F76599054366}" type="datetimeFigureOut">
              <a:rPr kumimoji="1" lang="ja-JP" altLang="en-US" smtClean="0"/>
              <a:t>2017/11/22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E9BF7-5F52-426C-BAA1-F08AE4915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378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32F69-1F1B-4F6A-A2A9-F76599054366}" type="datetimeFigureOut">
              <a:rPr kumimoji="1" lang="ja-JP" altLang="en-US" smtClean="0"/>
              <a:t>2017/11/22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E9BF7-5F52-426C-BAA1-F08AE4915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0275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32F69-1F1B-4F6A-A2A9-F76599054366}" type="datetimeFigureOut">
              <a:rPr kumimoji="1" lang="ja-JP" altLang="en-US" smtClean="0"/>
              <a:t>2017/11/22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E9BF7-5F52-426C-BAA1-F08AE49154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369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10053FF3-099A-4EDE-89D9-C84E17E458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4572258-BE93-4C04-A4F1-0C1BDA5915B0}"/>
              </a:ext>
            </a:extLst>
          </p:cNvPr>
          <p:cNvSpPr/>
          <p:nvPr/>
        </p:nvSpPr>
        <p:spPr>
          <a:xfrm>
            <a:off x="2554160" y="326945"/>
            <a:ext cx="780213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1" lang="ja-JP" alt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今使用している入れ歯に</a:t>
            </a:r>
            <a:endParaRPr kumimoji="1" lang="en-US" altLang="ja-JP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kumimoji="1" lang="ja-JP" alt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このような症状で</a:t>
            </a:r>
            <a:endParaRPr kumimoji="1" lang="en-US" altLang="ja-JP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kumimoji="1" lang="ja-JP" alt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悩まされていませんか？</a:t>
            </a:r>
            <a:endParaRPr lang="ja-JP" alt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F2BB4E17-ECC0-4A51-B12D-74070EA76F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altLang="ja-JP" dirty="0"/>
            </a:br>
            <a:endParaRPr lang="ja-JP" altLang="en-US" dirty="0"/>
          </a:p>
        </p:txBody>
      </p:sp>
      <p:graphicFrame>
        <p:nvGraphicFramePr>
          <p:cNvPr id="8" name="図表 7">
            <a:extLst>
              <a:ext uri="{FF2B5EF4-FFF2-40B4-BE49-F238E27FC236}">
                <a16:creationId xmlns:a16="http://schemas.microsoft.com/office/drawing/2014/main" id="{03931C25-24BC-4503-A705-4B7A343E29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1890506"/>
              </p:ext>
            </p:extLst>
          </p:nvPr>
        </p:nvGraphicFramePr>
        <p:xfrm>
          <a:off x="220717" y="2912268"/>
          <a:ext cx="11971283" cy="10683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1CC1E8FE-E17B-43AA-859C-F6456314EBC8}"/>
              </a:ext>
            </a:extLst>
          </p:cNvPr>
          <p:cNvGrpSpPr/>
          <p:nvPr/>
        </p:nvGrpSpPr>
        <p:grpSpPr>
          <a:xfrm>
            <a:off x="3741029" y="5773029"/>
            <a:ext cx="4709941" cy="4709941"/>
            <a:chOff x="3630670" y="90575"/>
            <a:chExt cx="4709941" cy="4709941"/>
          </a:xfrm>
          <a:solidFill>
            <a:srgbClr val="FFFF66"/>
          </a:solidFill>
        </p:grpSpPr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2CFD12ED-87D9-4E6A-B334-826C08C74A6F}"/>
                </a:ext>
              </a:extLst>
            </p:cNvPr>
            <p:cNvSpPr/>
            <p:nvPr/>
          </p:nvSpPr>
          <p:spPr>
            <a:xfrm>
              <a:off x="3630670" y="90575"/>
              <a:ext cx="4709941" cy="4709941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1" name="楕円 4">
              <a:extLst>
                <a:ext uri="{FF2B5EF4-FFF2-40B4-BE49-F238E27FC236}">
                  <a16:creationId xmlns:a16="http://schemas.microsoft.com/office/drawing/2014/main" id="{7DBC4DF2-DBFC-4793-8A1A-6A888E07A6B4}"/>
                </a:ext>
              </a:extLst>
            </p:cNvPr>
            <p:cNvSpPr txBox="1"/>
            <p:nvPr/>
          </p:nvSpPr>
          <p:spPr>
            <a:xfrm>
              <a:off x="4174124" y="1608519"/>
              <a:ext cx="3623032" cy="149450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2711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ja-JP" altLang="en-US" sz="4400" kern="1200" dirty="0"/>
                <a:t>痛くて</a:t>
              </a:r>
              <a:endParaRPr kumimoji="1" lang="en-US" altLang="ja-JP" sz="4400" kern="1200" dirty="0"/>
            </a:p>
            <a:p>
              <a:pPr marL="0" lvl="0" indent="0" algn="ctr" defTabSz="2711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ja-JP" altLang="en-US" sz="4400" kern="1200" dirty="0"/>
                <a:t>食べられない</a:t>
              </a:r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C5DEF7B-18D8-4B4A-B349-37F30C775F57}"/>
              </a:ext>
            </a:extLst>
          </p:cNvPr>
          <p:cNvSpPr txBox="1"/>
          <p:nvPr/>
        </p:nvSpPr>
        <p:spPr>
          <a:xfrm>
            <a:off x="536028" y="14605616"/>
            <a:ext cx="116559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b="1" dirty="0"/>
              <a:t>このような症状はあなた１人ではありません</a:t>
            </a:r>
            <a:endParaRPr kumimoji="1" lang="en-US" altLang="ja-JP" sz="4400" b="1" dirty="0"/>
          </a:p>
          <a:p>
            <a:endParaRPr kumimoji="1" lang="ja-JP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71670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72</Words>
  <Application>Microsoft Office PowerPoint</Application>
  <PresentationFormat>ユーザー設定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渡辺大助</dc:creator>
  <cp:lastModifiedBy>渡辺大助</cp:lastModifiedBy>
  <cp:revision>2</cp:revision>
  <dcterms:created xsi:type="dcterms:W3CDTF">2017-11-22T05:23:46Z</dcterms:created>
  <dcterms:modified xsi:type="dcterms:W3CDTF">2017-11-22T05:37:08Z</dcterms:modified>
</cp:coreProperties>
</file>