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46" d="100"/>
          <a:sy n="46" d="100"/>
        </p:scale>
        <p:origin x="54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476303-606D-4670-A2E7-E4012B59E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87FE466B-DB37-4B84-9C4A-B75B02400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DC0328-1BE2-4148-8945-3C902CE6A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D0C8C-2E21-46B0-A9FD-333308A6A38D}" type="datetimeFigureOut">
              <a:rPr kumimoji="1" lang="ja-JP" altLang="en-US" smtClean="0"/>
              <a:t>2017/9/27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51E14D-3A28-4EC8-9B3C-4B9DE630C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D8BBD5-85E4-4A4D-8E47-5D4845D57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C369-3218-4D42-8B8B-DDFFC5C25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0258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9D8E1E-A976-4F89-A5C9-1254833D1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6714E6E-A9C0-4778-A026-60EEC8B905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71822C-C764-4E1F-94BF-5F338A23F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D0C8C-2E21-46B0-A9FD-333308A6A38D}" type="datetimeFigureOut">
              <a:rPr kumimoji="1" lang="ja-JP" altLang="en-US" smtClean="0"/>
              <a:t>2017/9/27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B50E9A-3EC4-467D-9418-334DFAC6B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E568EC-1E19-4EF9-9BD1-CCDA48365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C369-3218-4D42-8B8B-DDFFC5C25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416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66720CE-328B-4C59-9E24-D3560F43F8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E8714A0-6AED-4030-9EFE-5BE5914932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E7F18B-1E99-42CF-A8F5-8893B34E4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D0C8C-2E21-46B0-A9FD-333308A6A38D}" type="datetimeFigureOut">
              <a:rPr kumimoji="1" lang="ja-JP" altLang="en-US" smtClean="0"/>
              <a:t>2017/9/27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79C821-E3BF-4A0C-A555-94EB24233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8CDACE-E6D1-430F-A8DE-F427255D4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C369-3218-4D42-8B8B-DDFFC5C25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577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5A1617-37CC-461E-98F8-A524ED32C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B34235-6A86-40C5-AA50-F308FAF8B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DA45DA-D96E-4F82-B5D7-B0FABCC73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D0C8C-2E21-46B0-A9FD-333308A6A38D}" type="datetimeFigureOut">
              <a:rPr kumimoji="1" lang="ja-JP" altLang="en-US" smtClean="0"/>
              <a:t>2017/9/27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E8EDD3-4947-4A78-AFD5-DBD1B9041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F8F77A-2FC5-400A-B3AF-9C7C73896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C369-3218-4D42-8B8B-DDFFC5C25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12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6034E9-4FDC-486C-86C7-09712EE49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A61607A-9F79-448B-99BB-6CBAC28EF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2D06A7-018C-497B-81B8-08C551C03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D0C8C-2E21-46B0-A9FD-333308A6A38D}" type="datetimeFigureOut">
              <a:rPr kumimoji="1" lang="ja-JP" altLang="en-US" smtClean="0"/>
              <a:t>2017/9/27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4A5560-6169-4543-B5D9-7E02E6ADC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33B21-8E04-4E82-95B7-7CE09FD55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C369-3218-4D42-8B8B-DDFFC5C25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5462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799111-A31E-4074-B708-074F268E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3610266-7CFD-4311-8D8A-FBC333D359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1BB4EFF-1602-4E30-8DFD-CE28C14342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8019FC-3883-47A7-8EA7-01FC551C5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D0C8C-2E21-46B0-A9FD-333308A6A38D}" type="datetimeFigureOut">
              <a:rPr kumimoji="1" lang="ja-JP" altLang="en-US" smtClean="0"/>
              <a:t>2017/9/27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9DEBF74-B668-4485-9071-28B73AF03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7D0D1B-CA28-4A8F-BF6C-DD736EF6D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C369-3218-4D42-8B8B-DDFFC5C25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319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4A2303-802D-4EA6-8E3D-38490E7D7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C85754-A04A-4C6B-9BE7-228DCD425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E1D52EA-1236-4100-B9C9-7E3EC24AD3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ADB6AC0-51C1-44E8-A73E-789381CB9B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CD21C8B-867D-4A7F-82F8-6418BF9286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AE066C6-B349-4A0D-B37B-C8B42549C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D0C8C-2E21-46B0-A9FD-333308A6A38D}" type="datetimeFigureOut">
              <a:rPr kumimoji="1" lang="ja-JP" altLang="en-US" smtClean="0"/>
              <a:t>2017/9/27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099928B-582E-4D14-A077-E58BCD108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7EFB2CD-C918-4BE8-A906-526185C3D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C369-3218-4D42-8B8B-DDFFC5C25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72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C7BB32-322B-494F-96C8-88B3A00FE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F34BDB8-98BA-4BAA-B030-7BA0C9F6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D0C8C-2E21-46B0-A9FD-333308A6A38D}" type="datetimeFigureOut">
              <a:rPr kumimoji="1" lang="ja-JP" altLang="en-US" smtClean="0"/>
              <a:t>2017/9/27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D539D5E-B38C-4B99-8E58-0A647A2CB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D6B3CB3-9510-4638-A35C-DE8B2BEC9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C369-3218-4D42-8B8B-DDFFC5C25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7466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B165798-5823-4A8A-848C-1F63A3131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D0C8C-2E21-46B0-A9FD-333308A6A38D}" type="datetimeFigureOut">
              <a:rPr kumimoji="1" lang="ja-JP" altLang="en-US" smtClean="0"/>
              <a:t>2017/9/27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6833B53-25EC-4D31-A184-990B713CE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845AD8F-3E0D-44C6-9EAD-C476168EA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C369-3218-4D42-8B8B-DDFFC5C25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2777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B9A9D1-35F4-4B6D-A806-319DCAFDB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64B9687-ECD8-4425-B627-0531939FE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650FE1D-73F6-4872-85FC-E8C2EDD5D4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FC54A49-E078-47AF-B968-DCB618EB1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D0C8C-2E21-46B0-A9FD-333308A6A38D}" type="datetimeFigureOut">
              <a:rPr kumimoji="1" lang="ja-JP" altLang="en-US" smtClean="0"/>
              <a:t>2017/9/27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D0DED78-F644-4F57-BEF5-C96421F5A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0FF68E9-4E1C-4973-A9A8-5C07D6576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C369-3218-4D42-8B8B-DDFFC5C25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4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BCE253-4FFB-41A8-891B-51A58E4DA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8D8BC57-C9A3-4668-8991-071BD90838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8768AB2-3A21-413C-81B1-275AAA02D4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3493959-44A3-4585-96B5-77DE0547F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D0C8C-2E21-46B0-A9FD-333308A6A38D}" type="datetimeFigureOut">
              <a:rPr kumimoji="1" lang="ja-JP" altLang="en-US" smtClean="0"/>
              <a:t>2017/9/27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0B3A794-2FAE-44B8-AD54-1D49411FB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41833B-74DE-4257-9119-BA03415E8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C369-3218-4D42-8B8B-DDFFC5C25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761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CC4CA21-3A30-4C5C-A54D-230CB5CEB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C499B9-9A86-4DD3-9D1A-5E60B3C5B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6374B6-0454-4E28-AD3D-84DC9312D6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D0C8C-2E21-46B0-A9FD-333308A6A38D}" type="datetimeFigureOut">
              <a:rPr kumimoji="1" lang="ja-JP" altLang="en-US" smtClean="0"/>
              <a:t>2017/9/27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55973B-E7E2-4013-8D1C-FEFABA7148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A24DAC-AD2D-4959-BF2B-1B140A00F8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EC369-3218-4D42-8B8B-DDFFC5C25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6674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324ABAEF-099D-40BE-A8BF-08A3BA75E9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72" y="1558636"/>
            <a:ext cx="11270623" cy="3681737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AEA59EAA-173B-4046-9E8F-048589A6AE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7749" y="2956488"/>
            <a:ext cx="1265468" cy="1439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869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渡辺大助</dc:creator>
  <cp:lastModifiedBy>渡辺大助</cp:lastModifiedBy>
  <cp:revision>1</cp:revision>
  <dcterms:created xsi:type="dcterms:W3CDTF">2017-09-27T05:47:14Z</dcterms:created>
  <dcterms:modified xsi:type="dcterms:W3CDTF">2017-09-27T05:49:53Z</dcterms:modified>
</cp:coreProperties>
</file>